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6F26A-8428-5F1E-56CC-90A5CA5E4D25}"/>
              </a:ext>
            </a:extLst>
          </p:cNvPr>
          <p:cNvSpPr>
            <a:spLocks noGrp="1"/>
          </p:cNvSpPr>
          <p:nvPr>
            <p:ph type="body" idx="1"/>
          </p:nvPr>
        </p:nvSpPr>
        <p:spPr>
          <a:xfrm>
            <a:off x="100013" y="2640950"/>
            <a:ext cx="4614862" cy="1702450"/>
          </a:xfrm>
        </p:spPr>
        <p:txBody>
          <a:bodyPr/>
          <a:lstStyle/>
          <a:p>
            <a:r>
              <a:rPr lang="en-IN" dirty="0"/>
              <a:t>“WORK-OUT TRACKER” </a:t>
            </a:r>
          </a:p>
          <a:p>
            <a:endParaRPr lang="en-IN" dirty="0"/>
          </a:p>
          <a:p>
            <a:r>
              <a:rPr lang="en-IN" dirty="0"/>
              <a:t> Task-2</a:t>
            </a:r>
          </a:p>
        </p:txBody>
      </p:sp>
    </p:spTree>
    <p:extLst>
      <p:ext uri="{BB962C8B-B14F-4D97-AF65-F5344CB8AC3E}">
        <p14:creationId xmlns:p14="http://schemas.microsoft.com/office/powerpoint/2010/main"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br>
              <a:rPr lang="en-US" dirty="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a16="http://schemas.microsoft.com/office/drawing/2014/main" val="20000"/>
                    </a:ext>
                  </a:extLst>
                </a:gridCol>
                <a:gridCol w="1882588">
                  <a:extLst>
                    <a:ext uri="{9D8B030D-6E8A-4147-A177-3AD203B41FA5}">
                      <a16:colId xmlns:a16="http://schemas.microsoft.com/office/drawing/2014/main" val="20001"/>
                    </a:ext>
                  </a:extLst>
                </a:gridCol>
                <a:gridCol w="802775">
                  <a:extLst>
                    <a:ext uri="{9D8B030D-6E8A-4147-A177-3AD203B41FA5}">
                      <a16:colId xmlns:a16="http://schemas.microsoft.com/office/drawing/2014/main"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GURUSHARAN</a:t>
                      </a:r>
                      <a:r>
                        <a:rPr lang="en-IN" sz="1400" u="none" strike="noStrike" cap="none" baseline="0" dirty="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NIKIL</a:t>
                      </a:r>
                      <a:r>
                        <a:rPr lang="en-IN" sz="1400" u="none" strike="noStrike" cap="none" baseline="0" dirty="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RAGUL</a:t>
                      </a:r>
                      <a:r>
                        <a:rPr lang="en-IN" sz="1400" u="none" strike="noStrike" cap="none" baseline="0" dirty="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Requirements:</a:t>
            </a:r>
            <a:r>
              <a:rPr lang="en-US" sz="1200" dirty="0">
                <a:latin typeface="Times New Roman" panose="02020603050405020304" pitchFamily="18" charset="0"/>
                <a:cs typeface="Times New Roman" panose="02020603050405020304" pitchFamily="18" charset="0"/>
              </a:rPr>
              <a:t>Stay active, monitor your progress, and reach your fitness goals with our user-friendly fitness tracker featuring accurate tracking, mobile app integration, and sleek design.</a:t>
            </a:r>
          </a:p>
          <a:p>
            <a:pPr marL="171450" indent="-1714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Technology Stack:Front End-Html Css And Javascript</a:t>
            </a:r>
          </a:p>
          <a:p>
            <a:r>
              <a:rPr lang="en-US" sz="1200" dirty="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Collection:Data are collect from the USER.</a:t>
            </a: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a16="http://schemas.microsoft.com/office/drawing/2014/main"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The 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dirty="0">
                <a:solidFill>
                  <a:srgbClr val="BD8738"/>
                </a:solidFill>
                <a:latin typeface="EB Garamond SemiBold"/>
                <a:ea typeface="EB Garamond SemiBold"/>
                <a:cs typeface="EB Garamond SemiBold"/>
                <a:sym typeface="EB Garamond SemiBold"/>
              </a:rPr>
              <a:t>https://github.</a:t>
            </a:r>
            <a:r>
              <a:rPr lang="en-IN" b="0" i="0">
                <a:solidFill>
                  <a:srgbClr val="BD8738"/>
                </a:solidFill>
                <a:latin typeface="EB Garamond SemiBold"/>
                <a:ea typeface="EB Garamond SemiBold"/>
                <a:cs typeface="EB Garamond SemiBold"/>
                <a:sym typeface="EB Garamond SemiBold"/>
              </a:rPr>
              <a:t>com/Jayasuriya123/</a:t>
            </a:r>
            <a:r>
              <a:rPr lang="en-IN" b="0" i="0" dirty="0">
                <a:solidFill>
                  <a:srgbClr val="BD8738"/>
                </a:solidFill>
                <a:latin typeface="EB Garamond SemiBold"/>
                <a:ea typeface="EB Garamond SemiBold"/>
                <a:cs typeface="EB Garamond SemiBold"/>
                <a:sym typeface="EB Garamond SemiBold"/>
              </a:rPr>
              <a:t>Task2_FrontEnd</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410</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EB Garamond SemiBold</vt:lpstr>
      <vt:lpstr>Noto Sans Symbols</vt:lpstr>
      <vt:lpstr>Times New Roman</vt:lpstr>
      <vt:lpstr>Public Sans</vt:lpstr>
      <vt:lpstr>EB Garamond Medium</vt:lpstr>
      <vt:lpstr>EB Garamond</vt:lpstr>
      <vt:lpstr>Arial</vt:lpstr>
      <vt:lpstr>Arial</vt:lpstr>
      <vt:lpstr>Calibri</vt:lpstr>
      <vt:lpstr>Simple Light</vt:lpstr>
      <vt:lpstr>PowerPoint Presentation</vt:lpstr>
      <vt:lpstr>WORK-OUT TRACKER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Lankeesh Sasi</cp:lastModifiedBy>
  <cp:revision>15</cp:revision>
  <dcterms:created xsi:type="dcterms:W3CDTF">2020-08-13T11:21:46Z</dcterms:created>
  <dcterms:modified xsi:type="dcterms:W3CDTF">2023-11-01T14:15:44Z</dcterms:modified>
</cp:coreProperties>
</file>